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35"/>
  </p:sldMasterIdLst>
  <p:notesMasterIdLst>
    <p:notesMasterId r:id="rId37"/>
  </p:notesMasterIdLst>
  <p:handoutMasterIdLst>
    <p:handoutMasterId r:id="rId38"/>
  </p:handoutMasterIdLst>
  <p:sldIdLst>
    <p:sldId id="2682" r:id="rId36"/>
  </p:sldIdLst>
  <p:sldSz cx="12198350" cy="6858000"/>
  <p:notesSz cx="6669088" cy="9926638"/>
  <p:custDataLst>
    <p:custData r:id="rId9"/>
    <p:tags r:id="rId39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1117">
          <p15:clr>
            <a:srgbClr val="A4A3A4"/>
          </p15:clr>
        </p15:guide>
        <p15:guide id="13" orient="horz" pos="3658">
          <p15:clr>
            <a:srgbClr val="A4A3A4"/>
          </p15:clr>
        </p15:guide>
        <p15:guide id="14" pos="2663">
          <p15:clr>
            <a:srgbClr val="A4A3A4"/>
          </p15:clr>
        </p15:guide>
        <p15:guide id="15" pos="2753">
          <p15:clr>
            <a:srgbClr val="A4A3A4"/>
          </p15:clr>
        </p15:guide>
        <p15:guide id="16" pos="6382">
          <p15:clr>
            <a:srgbClr val="A4A3A4"/>
          </p15:clr>
        </p15:guide>
        <p15:guide id="17" orient="horz" pos="981">
          <p15:clr>
            <a:srgbClr val="A4A3A4"/>
          </p15:clr>
        </p15:guide>
        <p15:guide id="18" orient="horz" pos="3793">
          <p15:clr>
            <a:srgbClr val="A4A3A4"/>
          </p15:clr>
        </p15:guide>
        <p15:guide id="19" orient="horz" pos="25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2" userDrawn="1">
          <p15:clr>
            <a:srgbClr val="A4A3A4"/>
          </p15:clr>
        </p15:guide>
        <p15:guide id="2" pos="2194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BF0F5"/>
    <a:srgbClr val="DFE6E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4" autoAdjust="0"/>
    <p:restoredTop sz="94685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54" y="6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1117"/>
        <p:guide orient="horz" pos="3658"/>
        <p:guide pos="2663"/>
        <p:guide pos="2753"/>
        <p:guide pos="6382"/>
        <p:guide orient="horz" pos="981"/>
        <p:guide orient="horz" pos="3793"/>
        <p:guide orient="horz" pos="2523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8" d="100"/>
          <a:sy n="58" d="100"/>
        </p:scale>
        <p:origin x="3278" y="34"/>
      </p:cViewPr>
      <p:guideLst>
        <p:guide orient="horz" pos="3242"/>
        <p:guide pos="2194"/>
        <p:guide orient="horz" pos="3127"/>
        <p:guide pos="2101"/>
      </p:guideLst>
    </p:cSldViewPr>
  </p:notesViewPr>
  <p:gridSpacing cx="144018" cy="14401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"/>
            <a:ext cx="6669088" cy="67748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5405" tIns="42702" rIns="85405" bIns="42702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2689" cy="5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t" anchorCtr="0" compatLnSpc="1">
            <a:prstTxWarp prst="textNoShape">
              <a:avLst/>
            </a:prstTxWarp>
          </a:bodyPr>
          <a:lstStyle>
            <a:lvl1pPr defTabSz="880739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16401" y="0"/>
            <a:ext cx="3052688" cy="5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t" anchorCtr="0" compatLnSpc="1">
            <a:prstTxWarp prst="textNoShape">
              <a:avLst/>
            </a:prstTxWarp>
          </a:bodyPr>
          <a:lstStyle>
            <a:lvl1pPr algn="r" defTabSz="880739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0813"/>
            <a:ext cx="3052689" cy="5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b" anchorCtr="0" compatLnSpc="1">
            <a:prstTxWarp prst="textNoShape">
              <a:avLst/>
            </a:prstTxWarp>
          </a:bodyPr>
          <a:lstStyle>
            <a:lvl1pPr defTabSz="88073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16401" y="9390813"/>
            <a:ext cx="3052688" cy="5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b" anchorCtr="0" compatLnSpc="1">
            <a:prstTxWarp prst="textNoShape">
              <a:avLst/>
            </a:prstTxWarp>
          </a:bodyPr>
          <a:lstStyle>
            <a:lvl1pPr algn="r" defTabSz="88073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2689" cy="5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t" anchorCtr="0" compatLnSpc="1">
            <a:prstTxWarp prst="textNoShape">
              <a:avLst/>
            </a:prstTxWarp>
          </a:bodyPr>
          <a:lstStyle>
            <a:lvl1pPr defTabSz="88073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16400" y="0"/>
            <a:ext cx="3051198" cy="5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t" anchorCtr="0" compatLnSpc="1">
            <a:prstTxWarp prst="textNoShape">
              <a:avLst/>
            </a:prstTxWarp>
          </a:bodyPr>
          <a:lstStyle>
            <a:lvl1pPr algn="r" defTabSz="88073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6125"/>
            <a:ext cx="6613525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3696" y="4677700"/>
            <a:ext cx="6221698" cy="44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0814"/>
            <a:ext cx="3052689" cy="53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b" anchorCtr="0" compatLnSpc="1">
            <a:prstTxWarp prst="textNoShape">
              <a:avLst/>
            </a:prstTxWarp>
          </a:bodyPr>
          <a:lstStyle>
            <a:lvl1pPr defTabSz="88073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16400" y="9390814"/>
            <a:ext cx="3051198" cy="53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746" tIns="138746" rIns="138746" bIns="138746" numCol="1" anchor="b" anchorCtr="0" compatLnSpc="1">
            <a:prstTxWarp prst="textNoShape">
              <a:avLst/>
            </a:prstTxWarp>
          </a:bodyPr>
          <a:lstStyle>
            <a:lvl1pPr algn="r" defTabSz="88073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dirty="0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‹Nr.›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357188" indent="-2857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tabLst>
        <a:tab pos="357188" algn="l"/>
      </a:tabLst>
      <a:defRPr sz="1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622300" indent="-2857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901700" indent="-2857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258888" indent="-285750" algn="l" defTabSz="855663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19465" y="4703275"/>
            <a:ext cx="6104006" cy="5276088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.xml"/><Relationship Id="rId7" Type="http://schemas.openxmlformats.org/officeDocument/2006/relationships/oleObject" Target="../embeddings/oleObject2.bin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10" Type="http://schemas.openxmlformats.org/officeDocument/2006/relationships/image" Target="../media/image2.wmf"/><Relationship Id="rId4" Type="http://schemas.openxmlformats.org/officeDocument/2006/relationships/tags" Target="../tags/tag36.xml"/><Relationship Id="rId9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39.xml"/><Relationship Id="rId7" Type="http://schemas.openxmlformats.org/officeDocument/2006/relationships/image" Target="../media/image4.emf"/><Relationship Id="rId2" Type="http://schemas.openxmlformats.org/officeDocument/2006/relationships/tags" Target="../tags/tag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4461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88"/>
            <a:ext cx="1219835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 eaLnBrk="1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eaLnBrk="1" hangingPunct="1"/>
            <a:r>
              <a:rPr lang="en-US" dirty="0"/>
              <a:t>Siemens Corporate Intellectual Property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3744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r>
              <a:rPr lang="en-US" dirty="0"/>
              <a:t>© Siemens AG 2019</a:t>
            </a:r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7" name="Gerade Verbindung 56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-1260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-1260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 rot="5400000">
              <a:off x="123228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 rot="5400000">
              <a:off x="123228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 rot="5400000">
              <a:off x="123228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 rot="5400000">
              <a:off x="123228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86094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9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eaLnBrk="1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 eaLnBrk="1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/>
              <a:t>Please insert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3744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/>
              <a:t>Please insert confidentiality note</a:t>
            </a: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-1260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-1260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-1260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-1260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 rot="5400000">
              <a:off x="123228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 rot="5400000">
              <a:off x="123228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02796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1774582"/>
            <a:ext cx="11088688" cy="4032493"/>
          </a:xfr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>
              <a:defRPr lang="de-DE" sz="1400" kern="1400" baseline="0" smtClean="0"/>
            </a:lvl1pPr>
            <a:lvl2pPr>
              <a:defRPr lang="de-DE" sz="1400" kern="1400" smtClean="0">
                <a:cs typeface="+mn-cs"/>
              </a:defRPr>
            </a:lvl2pPr>
            <a:lvl3pPr>
              <a:defRPr lang="de-DE" sz="1400" kern="1400" smtClean="0">
                <a:cs typeface="+mn-cs"/>
              </a:defRPr>
            </a:lvl3pPr>
            <a:lvl4pPr>
              <a:defRPr lang="de-DE" sz="1400" kern="1400" smtClean="0">
                <a:cs typeface="+mn-cs"/>
              </a:defRPr>
            </a:lvl4pPr>
            <a:lvl5pPr>
              <a:defRPr lang="de-DE" sz="1400" kern="1400">
                <a:cs typeface="+mn-cs"/>
              </a:defRPr>
            </a:lvl5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  <a:p>
            <a:pPr marL="179388" lvl="1" indent="-179388" eaLnBrk="0" hangingPunct="0">
              <a:buClr>
                <a:schemeClr val="accent1"/>
              </a:buClr>
            </a:pPr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marL="358775" lvl="2" eaLnBrk="0" hangingPunct="0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marL="538163" lvl="3" eaLnBrk="0" hangingPunct="0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marL="717550" lvl="4" eaLnBrk="0" hangingPunct="0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730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7613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7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7062" y="1774582"/>
            <a:ext cx="11088688" cy="36085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  <a:lvl2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2pPr>
            <a:lvl3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3pPr>
            <a:lvl4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4pPr>
            <a:lvl5pPr>
              <a:defRPr lang="de-DE" kern="1400" dirty="0">
                <a:latin typeface="Arial" charset="0"/>
                <a:ea typeface="ＭＳ Ｐゴシック" pitchFamily="34" charset="-128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7062" y="2135432"/>
            <a:ext cx="11088688" cy="3671643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55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9898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7062" y="1774582"/>
            <a:ext cx="5472113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  <a:lvl2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2pPr>
            <a:lvl3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3pPr>
            <a:lvl4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4pPr>
            <a:lvl5pPr>
              <a:defRPr lang="de-DE" kern="1400" dirty="0">
                <a:latin typeface="Arial" charset="0"/>
                <a:ea typeface="ＭＳ Ｐゴシック" pitchFamily="34" charset="-128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7062" y="2134582"/>
            <a:ext cx="5472113" cy="3671643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43638" y="1774582"/>
            <a:ext cx="5472112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rtlCol="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43638" y="2134582"/>
            <a:ext cx="5472112" cy="3671643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956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619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108950" y="2134582"/>
            <a:ext cx="3606800" cy="3671643"/>
          </a:xfrm>
          <a:ln w="9525"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062" y="2134582"/>
            <a:ext cx="3600454" cy="3671643"/>
          </a:xfrm>
          <a:ln w="9525"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368004" y="2134582"/>
            <a:ext cx="3600454" cy="3671643"/>
          </a:xfrm>
          <a:ln w="9525"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7062" y="1774582"/>
            <a:ext cx="3600454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>
            <a:noAutofit/>
          </a:bodyPr>
          <a:lstStyle>
            <a:lvl1pPr>
              <a:defRPr lang="de-DE" sz="1400" b="1" kern="1400" baseline="0" dirty="0" smtClean="0">
                <a:latin typeface="Arial" charset="0"/>
                <a:ea typeface="ＭＳ Ｐゴシック" pitchFamily="34" charset="-128"/>
              </a:defRPr>
            </a:lvl1pPr>
            <a:lvl2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2pPr>
            <a:lvl3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3pPr>
            <a:lvl4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4pPr>
            <a:lvl5pPr>
              <a:defRPr lang="de-DE" kern="1400" dirty="0">
                <a:latin typeface="Arial" charset="0"/>
                <a:ea typeface="ＭＳ Ｐゴシック" pitchFamily="34" charset="-128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8108950" y="1774582"/>
            <a:ext cx="3606800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rtlCol="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368004" y="1774582"/>
            <a:ext cx="3600454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rtlCol="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059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4477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43190" y="2134582"/>
            <a:ext cx="5472559" cy="1586155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7062" y="2134582"/>
            <a:ext cx="5472113" cy="1586155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27061" y="3860800"/>
            <a:ext cx="5472113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1400" b="1" kern="1400" baseline="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243190" y="4220800"/>
            <a:ext cx="5472559" cy="1586275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27061" y="4220800"/>
            <a:ext cx="5472113" cy="1586275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43190" y="3860800"/>
            <a:ext cx="5472559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1400" b="1" kern="1400" baseline="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7062" y="1774582"/>
            <a:ext cx="5472113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  <a:lvl2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2pPr>
            <a:lvl3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3pPr>
            <a:lvl4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4pPr>
            <a:lvl5pPr>
              <a:defRPr lang="de-DE" kern="1400" dirty="0">
                <a:latin typeface="Arial" charset="0"/>
                <a:ea typeface="ＭＳ Ｐゴシック" pitchFamily="34" charset="-128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43638" y="1774582"/>
            <a:ext cx="5472112" cy="36000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rtlCol="0" anchor="ctr">
            <a:noAutofit/>
          </a:bodyPr>
          <a:lstStyle>
            <a:lvl1pPr>
              <a:defRPr lang="de-DE" sz="1400" b="1" kern="140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650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Bo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597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243638" y="1774826"/>
            <a:ext cx="5472112" cy="4032249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7061" y="1774582"/>
            <a:ext cx="5472113" cy="360850"/>
          </a:xfr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1400" b="1" kern="1400" baseline="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7061" y="2135432"/>
            <a:ext cx="5472113" cy="3671887"/>
          </a:xfr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400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0733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1070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7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243638" y="1414231"/>
            <a:ext cx="5954712" cy="4751619"/>
          </a:xfrm>
          <a:solidFill>
            <a:srgbClr val="DFE6ED"/>
          </a:solidFill>
          <a:ln>
            <a:noFill/>
          </a:ln>
        </p:spPr>
        <p:txBody>
          <a:bodyPr vert="horz" wrap="square" lIns="144000" tIns="108000" rIns="72000" bIns="108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1400" b="1" kern="14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500"/>
              </a:spcBef>
              <a:spcAft>
                <a:spcPts val="500"/>
              </a:spcAft>
              <a:tabLst>
                <a:tab pos="806450" algn="l"/>
              </a:tabLst>
            </a:pPr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894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41" Type="http://schemas.openxmlformats.org/officeDocument/2006/relationships/tags" Target="../tags/tag3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425096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think-cell Folie" r:id="rId45" imgW="360" imgH="360" progId="">
                  <p:embed/>
                </p:oleObj>
              </mc:Choice>
              <mc:Fallback>
                <p:oleObj name="think-cell Folie" r:id="rId45" imgW="360" imgH="36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dtRectangle 12 Id1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1"/>
            <a:endParaRPr lang="en-US" dirty="0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27063" y="1773238"/>
            <a:ext cx="820896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1544" y="637937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>
                <a:solidFill>
                  <a:srgbClr val="879BAA"/>
                </a:solidFill>
              </a:rPr>
              <a:t>© Siemens AG 2019</a:t>
            </a:r>
          </a:p>
        </p:txBody>
      </p:sp>
      <p:sp>
        <p:nvSpPr>
          <p:cNvPr id="64" name="cdtTextBox 12 Id17"/>
          <p:cNvSpPr txBox="1"/>
          <p:nvPr>
            <p:custDataLst>
              <p:tags r:id="rId4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baseline="0" noProof="0" dirty="0">
                <a:solidFill>
                  <a:srgbClr val="000000"/>
                </a:solidFill>
              </a:rPr>
              <a:t>June </a:t>
            </a:r>
            <a:r>
              <a:rPr lang="en-US" sz="1000" noProof="0" dirty="0">
                <a:solidFill>
                  <a:srgbClr val="000000"/>
                </a:solidFill>
              </a:rPr>
              <a:t>2019</a:t>
            </a:r>
          </a:p>
        </p:txBody>
      </p:sp>
      <p:sp>
        <p:nvSpPr>
          <p:cNvPr id="65" name="cdtTextBox 11 Id18"/>
          <p:cNvSpPr txBox="1"/>
          <p:nvPr>
            <p:custDataLst>
              <p:tags r:id="rId4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‹Nr.›</a:t>
            </a:fld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4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Corporate Intellectual Property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-1260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-1260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123228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123228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8" name="Grafik 5"/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5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Inventions</a:t>
            </a:r>
            <a:r>
              <a:rPr lang="de-DE" dirty="0"/>
              <a:t> - Digital Inventor</a:t>
            </a:r>
            <a:br>
              <a:rPr lang="de-DE" dirty="0"/>
            </a:br>
            <a:r>
              <a:rPr lang="de-DE" dirty="0"/>
              <a:t>Computer-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– Digital Twin</a:t>
            </a:r>
          </a:p>
        </p:txBody>
      </p:sp>
      <p:pic>
        <p:nvPicPr>
          <p:cNvPr id="22815746" name="Picture 2"/>
          <p:cNvPicPr>
            <a:picLocks noChangeAspect="1" noChangeArrowheads="1"/>
          </p:cNvPicPr>
          <p:nvPr/>
        </p:nvPicPr>
        <p:blipFill rotWithShape="1">
          <a:blip r:embed="rId3"/>
          <a:srcRect l="14996" t="5127" r="12849" b="12180"/>
          <a:stretch/>
        </p:blipFill>
        <p:spPr bwMode="auto">
          <a:xfrm>
            <a:off x="0" y="3837130"/>
            <a:ext cx="6324600" cy="271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5D01D8-CD62-4AA5-8F46-1C4493F38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94196"/>
            <a:ext cx="5861685" cy="3663553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ABCB1F5-685E-45C4-AD33-5051DE1C2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05125" y="1268413"/>
            <a:ext cx="3419475" cy="25687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CA169F7-BF32-499C-814B-C2F74FFC6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413"/>
            <a:ext cx="3559175" cy="20338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18D62F-6F98-470D-A410-555DFC61F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535" y="4857749"/>
            <a:ext cx="2983865" cy="16784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4A5D0FD-978E-4C0C-9C85-4C85A81CD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465" y="4844337"/>
            <a:ext cx="1935899" cy="170886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ARTICULATE_SLIDE_COUNT" val="3"/>
  <p:tag name="ARTICULATE_PROJECT_OPEN" val="0"/>
  <p:tag name="EE4P_STYLE_ID" val="040887b0-086c-4ff4-2016-b5b55c2754ed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heme/theme1.xml><?xml version="1.0" encoding="utf-8"?>
<a:theme xmlns:a="http://schemas.openxmlformats.org/drawingml/2006/main" name="blank">
  <a:themeElements>
    <a:clrScheme name="Benutzerdefiniert 7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005F87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4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name="CT Master_16x9_EN_V1.0_EE.potx" id="{F0C65752-969A-47A6-B7DD-A32C555A69B5}" vid="{83FC4DED-4AFB-45F4-99E4-3DC6CF67EB8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Three columns</Name>
  <PpLayout>32</PpLayout>
  <Index>14</Index>
</p4ppTags>
</file>

<file path=customXml/item10.xml><?xml version="1.0" encoding="utf-8"?>
<p4ppTags>
  <Name>Two rows</Name>
  <PpLayout>32</PpLayout>
  <Index>13</Index>
</p4ppTags>
</file>

<file path=customXml/item11.xml><?xml version="1.0" encoding="utf-8"?>
<p4ppTags>
  <Name>Four objects</Name>
  <PpLayout>24</PpLayout>
  <Index>15</Index>
</p4ppTags>
</file>

<file path=customXml/item12.xml><?xml version="1.0" encoding="utf-8"?>
<p4ppTags>
  <Name>Four objects + Navigation</Name>
  <PpLayout>32</PpLayout>
  <Index>22</Index>
</p4ppTags>
</file>

<file path=customXml/item13.xml><?xml version="1.0" encoding="utf-8"?>
<p4ppTags>
  <Name>One object (large)</Name>
  <PpLayout>16</PpLayout>
  <Index>10</Index>
</p4ppTags>
</file>

<file path=customXml/item14.xml><?xml version="1.0" encoding="utf-8"?>
<p4ppTags>
  <Name>One object (large) + Navigation</Name>
  <PpLayout>32</PpLayout>
  <Index>17</Index>
</p4ppTags>
</file>

<file path=customXml/item15.xml><?xml version="1.0" encoding="utf-8"?>
<p4ppTags>
  <Name>Two columns</Name>
  <PpLayout>29</PpLayout>
  <Index>12</Index>
</p4ppTags>
</file>

<file path=customXml/item16.xml><?xml version="1.0" encoding="utf-8"?>
<p4ppTags>
  <Name>Text + Index</Name>
  <PpLayout>32</PpLayout>
  <Index>8</Index>
</p4ppTags>
</file>

<file path=customXml/item17.xml><?xml version="1.0" encoding="utf-8"?>
<p4ppTags>
  <Name>Two columns + Navigation</Name>
  <PpLayout>32</PpLayout>
  <Index>19</Index>
</p4ppTags>
</file>

<file path=customXml/item18.xml><?xml version="1.0" encoding="utf-8"?>
<p4ppTags>
  <Name>Free Content + Navigation</Name>
  <PpLayout>32</PpLayout>
  <Index>16</Index>
</p4ppTags>
</file>

<file path=customXml/item19.xml><?xml version="1.0" encoding="utf-8"?>
<p4ppTags>
  <Name>Free Content</Name>
  <PpLayout>11</PpLayout>
  <Index>9</Index>
</p4ppTags>
</file>

<file path=customXml/item2.xml><?xml version="1.0" encoding="utf-8"?>
<p4ppTags>
  <Name>One object (small) + Navigation</Name>
  <PpLayout>32</PpLayout>
  <Index>18</Index>
</p4ppTags>
</file>

<file path=customXml/item20.xml><?xml version="1.0" encoding="utf-8"?>
<p4ppTags>
  <Name>Two rows</Name>
  <PpLayout>32</PpLayout>
  <Index>13</Index>
</p4ppTags>
</file>

<file path=customXml/item21.xml><?xml version="1.0" encoding="utf-8"?>
<p4ppTags>
  <Name>One object (large)</Name>
  <PpLayout>16</PpLayout>
  <Index>10</Index>
</p4ppTags>
</file>

<file path=customXml/item22.xml><?xml version="1.0" encoding="utf-8"?>
<p4ppTags>
  <Name>One object (large) + Navigation</Name>
  <PpLayout>32</PpLayout>
  <Index>17</Index>
</p4ppTags>
</file>

<file path=customXml/item23.xml><?xml version="1.0" encoding="utf-8"?>
<p4ppTags>
  <Name>Two columns + Navigation</Name>
  <PpLayout>32</PpLayout>
  <Index>19</Index>
</p4ppTags>
</file>

<file path=customXml/item24.xml><?xml version="1.0" encoding="utf-8"?>
<p4ppTags>
  <Name>Four objects</Name>
  <PpLayout>24</PpLayout>
  <Index>15</Index>
</p4ppTags>
</file>

<file path=customXml/item25.xml><?xml version="1.0" encoding="utf-8"?>
<p4ppTags>
  <Name>Free Content</Name>
  <PpLayout>11</PpLayout>
  <Index>9</Index>
</p4ppTags>
</file>

<file path=customXml/item26.xml><?xml version="1.0" encoding="utf-8"?>
<p4ppTags>
  <Name>Two columns</Name>
  <PpLayout>29</PpLayout>
  <Index>12</Index>
</p4ppTags>
</file>

<file path=customXml/item27.xml><?xml version="1.0" encoding="utf-8"?>
<p4ppTags>
  <Name>Text + Index</Name>
  <PpLayout>32</PpLayout>
  <Index>8</Index>
</p4ppTags>
</file>

<file path=customXml/item28.xml><?xml version="1.0" encoding="utf-8"?>
<p4ppTags>
  <Name>Free Content + Navigation</Name>
  <PpLayout>32</PpLayout>
  <Index>16</Index>
</p4ppTags>
</file>

<file path=customXml/item29.xml><?xml version="1.0" encoding="utf-8"?>
<p4ppTags>
  <Name>Two rows + Navigation</Name>
  <PpLayout>32</PpLayout>
  <Index>21</Index>
</p4ppTag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F530587E03684C96E4C14F39C83C8E" ma:contentTypeVersion="1" ma:contentTypeDescription="Create a new document." ma:contentTypeScope="" ma:versionID="a7726241122b1ad33829eba8e69a544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0.xml><?xml version="1.0" encoding="utf-8"?>
<p4ppTags>
  <Name>Two rows + Navigation</Name>
  <PpLayout>32</PpLayout>
  <Index>21</Index>
</p4ppTags>
</file>

<file path=customXml/item31.xml><?xml version="1.0" encoding="utf-8"?>
<p4ppTags>
  <Name>Free Content</Name>
  <PpLayout>11</PpLayout>
  <Index>9</Index>
</p4ppTags>
</file>

<file path=customXml/item32.xml><?xml version="1.0" encoding="utf-8"?>
<p4ppTags>
  <Name>One object (small)</Name>
  <PpLayout>16</PpLayout>
  <Index>11</Index>
</p4ppTags>
</file>

<file path=customXml/item33.xml><?xml version="1.0" encoding="utf-8"?>
<p4ppTags>
  <Name>Three columns + Navigation</Name>
  <PpLayout>32</PpLayout>
  <Index>20</Index>
</p4ppTags>
</file>

<file path=customXml/item34.xml><?xml version="1.0" encoding="utf-8"?>
<p4ppTags>
  <Name>One object (small)</Name>
  <PpLayout>16</PpLayout>
  <Index>11</Index>
</p4ppTag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4ppTags>
  <Name>Three columns</Name>
  <PpLayout>32</PpLayout>
  <Index>14</Index>
</p4ppTags>
</file>

<file path=customXml/item6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7.xml><?xml version="1.0" encoding="utf-8"?>
<p4ppTags>
  <Name>Three columns + Navigation</Name>
  <PpLayout>32</PpLayout>
  <Index>20</Index>
</p4ppTags>
</file>

<file path=customXml/item8.xml><?xml version="1.0" encoding="utf-8"?>
<p4ppTags>
  <Name>One object (small) + Navigation</Name>
  <PpLayout>32</PpLayout>
  <Index>18</Index>
</p4ppTags>
</file>

<file path=customXml/item9.xml><?xml version="1.0" encoding="utf-8"?>
<p4ppTags/>
</file>

<file path=customXml/itemProps1.xml><?xml version="1.0" encoding="utf-8"?>
<ds:datastoreItem xmlns:ds="http://schemas.openxmlformats.org/officeDocument/2006/customXml" ds:itemID="{6AB13102-FE17-4F00-92B4-30336E7B46B9}">
  <ds:schemaRefs/>
</ds:datastoreItem>
</file>

<file path=customXml/itemProps10.xml><?xml version="1.0" encoding="utf-8"?>
<ds:datastoreItem xmlns:ds="http://schemas.openxmlformats.org/officeDocument/2006/customXml" ds:itemID="{D408E825-17A4-4732-98CF-DD868CF1DA68}">
  <ds:schemaRefs/>
</ds:datastoreItem>
</file>

<file path=customXml/itemProps11.xml><?xml version="1.0" encoding="utf-8"?>
<ds:datastoreItem xmlns:ds="http://schemas.openxmlformats.org/officeDocument/2006/customXml" ds:itemID="{0F20F3A0-1320-4981-9873-735F9BEE1088}">
  <ds:schemaRefs/>
</ds:datastoreItem>
</file>

<file path=customXml/itemProps12.xml><?xml version="1.0" encoding="utf-8"?>
<ds:datastoreItem xmlns:ds="http://schemas.openxmlformats.org/officeDocument/2006/customXml" ds:itemID="{0EC94240-10B2-4A8D-8B6B-0ECCAB57D255}">
  <ds:schemaRefs/>
</ds:datastoreItem>
</file>

<file path=customXml/itemProps13.xml><?xml version="1.0" encoding="utf-8"?>
<ds:datastoreItem xmlns:ds="http://schemas.openxmlformats.org/officeDocument/2006/customXml" ds:itemID="{002C60A5-7B6D-4C91-8B5E-03AB5E3FEC4D}">
  <ds:schemaRefs/>
</ds:datastoreItem>
</file>

<file path=customXml/itemProps14.xml><?xml version="1.0" encoding="utf-8"?>
<ds:datastoreItem xmlns:ds="http://schemas.openxmlformats.org/officeDocument/2006/customXml" ds:itemID="{B27F640E-84DF-4F97-BC70-D045F1E6594F}">
  <ds:schemaRefs/>
</ds:datastoreItem>
</file>

<file path=customXml/itemProps15.xml><?xml version="1.0" encoding="utf-8"?>
<ds:datastoreItem xmlns:ds="http://schemas.openxmlformats.org/officeDocument/2006/customXml" ds:itemID="{152EFAB2-63E3-4A8D-A8CB-EF4160FC7D69}">
  <ds:schemaRefs/>
</ds:datastoreItem>
</file>

<file path=customXml/itemProps16.xml><?xml version="1.0" encoding="utf-8"?>
<ds:datastoreItem xmlns:ds="http://schemas.openxmlformats.org/officeDocument/2006/customXml" ds:itemID="{406BBE95-E03C-4867-B53B-8989CF6345F1}">
  <ds:schemaRefs/>
</ds:datastoreItem>
</file>

<file path=customXml/itemProps17.xml><?xml version="1.0" encoding="utf-8"?>
<ds:datastoreItem xmlns:ds="http://schemas.openxmlformats.org/officeDocument/2006/customXml" ds:itemID="{D7BABA95-BFFE-422B-8591-3271669EEA88}">
  <ds:schemaRefs/>
</ds:datastoreItem>
</file>

<file path=customXml/itemProps18.xml><?xml version="1.0" encoding="utf-8"?>
<ds:datastoreItem xmlns:ds="http://schemas.openxmlformats.org/officeDocument/2006/customXml" ds:itemID="{7CC5F709-E74B-4E5F-A728-923D5062EBEF}">
  <ds:schemaRefs/>
</ds:datastoreItem>
</file>

<file path=customXml/itemProps19.xml><?xml version="1.0" encoding="utf-8"?>
<ds:datastoreItem xmlns:ds="http://schemas.openxmlformats.org/officeDocument/2006/customXml" ds:itemID="{58ABC05F-7930-4472-B745-DC371BA9BED2}">
  <ds:schemaRefs/>
</ds:datastoreItem>
</file>

<file path=customXml/itemProps2.xml><?xml version="1.0" encoding="utf-8"?>
<ds:datastoreItem xmlns:ds="http://schemas.openxmlformats.org/officeDocument/2006/customXml" ds:itemID="{76259A03-673A-44B5-A4DD-24C67FE094EB}">
  <ds:schemaRefs/>
</ds:datastoreItem>
</file>

<file path=customXml/itemProps20.xml><?xml version="1.0" encoding="utf-8"?>
<ds:datastoreItem xmlns:ds="http://schemas.openxmlformats.org/officeDocument/2006/customXml" ds:itemID="{38AB8DE4-FD9B-4166-BEC3-3F1753596133}">
  <ds:schemaRefs/>
</ds:datastoreItem>
</file>

<file path=customXml/itemProps21.xml><?xml version="1.0" encoding="utf-8"?>
<ds:datastoreItem xmlns:ds="http://schemas.openxmlformats.org/officeDocument/2006/customXml" ds:itemID="{80661B8B-A327-44F9-823B-4D9EE0B3EC78}">
  <ds:schemaRefs/>
</ds:datastoreItem>
</file>

<file path=customXml/itemProps22.xml><?xml version="1.0" encoding="utf-8"?>
<ds:datastoreItem xmlns:ds="http://schemas.openxmlformats.org/officeDocument/2006/customXml" ds:itemID="{A8F284DF-9C2B-4A96-90F4-E2876E4C3D39}">
  <ds:schemaRefs/>
</ds:datastoreItem>
</file>

<file path=customXml/itemProps23.xml><?xml version="1.0" encoding="utf-8"?>
<ds:datastoreItem xmlns:ds="http://schemas.openxmlformats.org/officeDocument/2006/customXml" ds:itemID="{49EDDB66-0205-4D8E-800E-F4B3CF2F1C99}">
  <ds:schemaRefs/>
</ds:datastoreItem>
</file>

<file path=customXml/itemProps24.xml><?xml version="1.0" encoding="utf-8"?>
<ds:datastoreItem xmlns:ds="http://schemas.openxmlformats.org/officeDocument/2006/customXml" ds:itemID="{1581BFFB-B4CE-47A8-BE77-DC1339B1E5A7}">
  <ds:schemaRefs/>
</ds:datastoreItem>
</file>

<file path=customXml/itemProps25.xml><?xml version="1.0" encoding="utf-8"?>
<ds:datastoreItem xmlns:ds="http://schemas.openxmlformats.org/officeDocument/2006/customXml" ds:itemID="{D8097D0C-BE3E-4AEC-9593-65CFCCB19297}">
  <ds:schemaRefs/>
</ds:datastoreItem>
</file>

<file path=customXml/itemProps26.xml><?xml version="1.0" encoding="utf-8"?>
<ds:datastoreItem xmlns:ds="http://schemas.openxmlformats.org/officeDocument/2006/customXml" ds:itemID="{1666F4C2-68F5-4840-A44A-1A646C0925A1}">
  <ds:schemaRefs/>
</ds:datastoreItem>
</file>

<file path=customXml/itemProps27.xml><?xml version="1.0" encoding="utf-8"?>
<ds:datastoreItem xmlns:ds="http://schemas.openxmlformats.org/officeDocument/2006/customXml" ds:itemID="{7E35FEDB-1F0E-4D67-A313-4AC59C26FF29}">
  <ds:schemaRefs/>
</ds:datastoreItem>
</file>

<file path=customXml/itemProps28.xml><?xml version="1.0" encoding="utf-8"?>
<ds:datastoreItem xmlns:ds="http://schemas.openxmlformats.org/officeDocument/2006/customXml" ds:itemID="{CA553202-CAA3-4CA5-B7C7-35C79AA7E4C5}">
  <ds:schemaRefs/>
</ds:datastoreItem>
</file>

<file path=customXml/itemProps29.xml><?xml version="1.0" encoding="utf-8"?>
<ds:datastoreItem xmlns:ds="http://schemas.openxmlformats.org/officeDocument/2006/customXml" ds:itemID="{6C79E4F8-DCFB-483C-880A-AEEC6AAFC838}">
  <ds:schemaRefs/>
</ds:datastoreItem>
</file>

<file path=customXml/itemProps3.xml><?xml version="1.0" encoding="utf-8"?>
<ds:datastoreItem xmlns:ds="http://schemas.openxmlformats.org/officeDocument/2006/customXml" ds:itemID="{6BD25D13-EB11-4740-9969-457D3586D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0.xml><?xml version="1.0" encoding="utf-8"?>
<ds:datastoreItem xmlns:ds="http://schemas.openxmlformats.org/officeDocument/2006/customXml" ds:itemID="{4487608B-0769-4FE7-BA84-DAB5AA6703BB}">
  <ds:schemaRefs/>
</ds:datastoreItem>
</file>

<file path=customXml/itemProps31.xml><?xml version="1.0" encoding="utf-8"?>
<ds:datastoreItem xmlns:ds="http://schemas.openxmlformats.org/officeDocument/2006/customXml" ds:itemID="{CB932E5D-1ED4-4410-8487-896148FA3CFA}">
  <ds:schemaRefs/>
</ds:datastoreItem>
</file>

<file path=customXml/itemProps32.xml><?xml version="1.0" encoding="utf-8"?>
<ds:datastoreItem xmlns:ds="http://schemas.openxmlformats.org/officeDocument/2006/customXml" ds:itemID="{928F5B30-415B-4581-AEFF-DCCE1BA8B303}">
  <ds:schemaRefs/>
</ds:datastoreItem>
</file>

<file path=customXml/itemProps33.xml><?xml version="1.0" encoding="utf-8"?>
<ds:datastoreItem xmlns:ds="http://schemas.openxmlformats.org/officeDocument/2006/customXml" ds:itemID="{68F02AA8-3561-41EA-AF18-090DEFD832DD}">
  <ds:schemaRefs/>
</ds:datastoreItem>
</file>

<file path=customXml/itemProps34.xml><?xml version="1.0" encoding="utf-8"?>
<ds:datastoreItem xmlns:ds="http://schemas.openxmlformats.org/officeDocument/2006/customXml" ds:itemID="{1618AA06-B22E-4D19-9680-0D7830426729}">
  <ds:schemaRefs/>
</ds:datastoreItem>
</file>

<file path=customXml/itemProps4.xml><?xml version="1.0" encoding="utf-8"?>
<ds:datastoreItem xmlns:ds="http://schemas.openxmlformats.org/officeDocument/2006/customXml" ds:itemID="{FA045B53-37DB-497C-8AEE-0124E81B35D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5CF3461-70D1-4B54-AFAB-DAFDA0A238CD}">
  <ds:schemaRefs/>
</ds:datastoreItem>
</file>

<file path=customXml/itemProps6.xml><?xml version="1.0" encoding="utf-8"?>
<ds:datastoreItem xmlns:ds="http://schemas.openxmlformats.org/officeDocument/2006/customXml" ds:itemID="{B619BC42-EED4-4898-9660-814DDD505F6E}">
  <ds:schemaRefs>
    <ds:schemaRef ds:uri="http://schemas.microsoft.com/sharepoint/v3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85D77EE6-52B7-48BE-9EDB-748F1EBB53DE}">
  <ds:schemaRefs/>
</ds:datastoreItem>
</file>

<file path=customXml/itemProps8.xml><?xml version="1.0" encoding="utf-8"?>
<ds:datastoreItem xmlns:ds="http://schemas.openxmlformats.org/officeDocument/2006/customXml" ds:itemID="{D9FE249F-833E-4CF0-BECB-552D01D7DC9E}">
  <ds:schemaRefs/>
</ds:datastoreItem>
</file>

<file path=customXml/itemProps9.xml><?xml version="1.0" encoding="utf-8"?>
<ds:datastoreItem xmlns:ds="http://schemas.openxmlformats.org/officeDocument/2006/customXml" ds:itemID="{572FBA73-6DBF-45DA-8282-9342320CFA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</Words>
  <Application>Microsoft Office PowerPoint</Application>
  <PresentationFormat>Benutzerdefiniert</PresentationFormat>
  <Paragraphs>2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Wingdings</vt:lpstr>
      <vt:lpstr>blank</vt:lpstr>
      <vt:lpstr>think-cell Folie</vt:lpstr>
      <vt:lpstr>AI Created Inventions - Digital Inventor Computer-Implemented Simulations – Digital Twin</vt:lpstr>
    </vt:vector>
  </TitlesOfParts>
  <Company>WIN7_CU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Technology  Our central research and development unit</dc:title>
  <dc:creator>friedrichr</dc:creator>
  <cp:lastModifiedBy>Weibel, Beat (CT IP)</cp:lastModifiedBy>
  <cp:revision>377</cp:revision>
  <cp:lastPrinted>2019-06-19T13:29:17Z</cp:lastPrinted>
  <dcterms:created xsi:type="dcterms:W3CDTF">2016-04-25T12:54:40Z</dcterms:created>
  <dcterms:modified xsi:type="dcterms:W3CDTF">2019-08-29T17:43:59Z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ArticulateGUID">
    <vt:lpwstr>144AFB27-EB3C-4BF4-843A-3AC39403D726</vt:lpwstr>
  </property>
  <property fmtid="{D5CDD505-2E9C-101B-9397-08002B2CF9AE}" pid="7" name="ArticulatePath">
    <vt:lpwstr>SIE_PPT_2010_16x9_ENG_v1-0</vt:lpwstr>
  </property>
  <property fmtid="{D5CDD505-2E9C-101B-9397-08002B2CF9AE}" pid="8" name="_NewReviewCycle">
    <vt:lpwstr/>
  </property>
  <property fmtid="{D5CDD505-2E9C-101B-9397-08002B2CF9AE}" pid="13" name="ContentTypeId">
    <vt:lpwstr>0x01010026F530587E03684C96E4C14F39C83C8E</vt:lpwstr>
  </property>
</Properties>
</file>